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3CAAC8-ED68-4C88-91C0-7E6E4D77FB33}" v="3" dt="2023-05-10T15:08:10.1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Lopes" userId="9c0e0a4585940811" providerId="LiveId" clId="{9B3CAAC8-ED68-4C88-91C0-7E6E4D77FB33}"/>
    <pc:docChg chg="undo custSel modSld">
      <pc:chgData name="Jonathan Lopes" userId="9c0e0a4585940811" providerId="LiveId" clId="{9B3CAAC8-ED68-4C88-91C0-7E6E4D77FB33}" dt="2023-05-10T15:09:17.576" v="27" actId="1076"/>
      <pc:docMkLst>
        <pc:docMk/>
      </pc:docMkLst>
      <pc:sldChg chg="addSp delSp modSp mod">
        <pc:chgData name="Jonathan Lopes" userId="9c0e0a4585940811" providerId="LiveId" clId="{9B3CAAC8-ED68-4C88-91C0-7E6E4D77FB33}" dt="2023-05-10T15:09:17.576" v="27" actId="1076"/>
        <pc:sldMkLst>
          <pc:docMk/>
          <pc:sldMk cId="2144741387" sldId="256"/>
        </pc:sldMkLst>
        <pc:spChg chg="add mod">
          <ac:chgData name="Jonathan Lopes" userId="9c0e0a4585940811" providerId="LiveId" clId="{9B3CAAC8-ED68-4C88-91C0-7E6E4D77FB33}" dt="2023-05-10T15:08:56.367" v="23" actId="1076"/>
          <ac:spMkLst>
            <pc:docMk/>
            <pc:sldMk cId="2144741387" sldId="256"/>
            <ac:spMk id="4" creationId="{393C3B64-9A2F-CF8E-9EFE-DF9ED9933543}"/>
          </ac:spMkLst>
        </pc:spChg>
        <pc:spChg chg="add del mod">
          <ac:chgData name="Jonathan Lopes" userId="9c0e0a4585940811" providerId="LiveId" clId="{9B3CAAC8-ED68-4C88-91C0-7E6E4D77FB33}" dt="2023-05-10T15:08:14.067" v="19" actId="478"/>
          <ac:spMkLst>
            <pc:docMk/>
            <pc:sldMk cId="2144741387" sldId="256"/>
            <ac:spMk id="5" creationId="{02F0398F-DBF8-61FC-473A-8B984ECC9A18}"/>
          </ac:spMkLst>
        </pc:spChg>
        <pc:picChg chg="add mod modCrop">
          <ac:chgData name="Jonathan Lopes" userId="9c0e0a4585940811" providerId="LiveId" clId="{9B3CAAC8-ED68-4C88-91C0-7E6E4D77FB33}" dt="2023-05-10T15:09:17.576" v="27" actId="1076"/>
          <ac:picMkLst>
            <pc:docMk/>
            <pc:sldMk cId="2144741387" sldId="256"/>
            <ac:picMk id="3" creationId="{D7B4721E-5907-FEF9-276D-4F2320E0C91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0324FF5A-F8D3-4B7E-95E8-30A1F1C014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67B2279-5434-4DD6-A62B-ECFF3556EE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3EA19-3049-461E-9665-4C2959DDB3D2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9333531-3275-4684-9181-92E43BFA83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D364A91-8C06-414F-B872-3FD9692321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1B9-5631-4C44-A0BE-EEDDA01932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54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Agrupar 38">
            <a:extLst>
              <a:ext uri="{FF2B5EF4-FFF2-40B4-BE49-F238E27FC236}">
                <a16:creationId xmlns:a16="http://schemas.microsoft.com/office/drawing/2014/main" id="{8CEEAEDD-1D9D-4F8B-9A05-788E8BC63D63}"/>
              </a:ext>
            </a:extLst>
          </p:cNvPr>
          <p:cNvGrpSpPr/>
          <p:nvPr userDrawn="1"/>
        </p:nvGrpSpPr>
        <p:grpSpPr>
          <a:xfrm>
            <a:off x="0" y="0"/>
            <a:ext cx="12283440" cy="6858000"/>
            <a:chOff x="0" y="0"/>
            <a:chExt cx="12283440" cy="6858000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CF588FC4-78C1-47AD-862E-E896CE7FF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440" y="0"/>
              <a:ext cx="6858000" cy="6858000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3B4B2445-7708-4D63-B2CB-A86A51CCF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41" name="Imagem 40">
            <a:extLst>
              <a:ext uri="{FF2B5EF4-FFF2-40B4-BE49-F238E27FC236}">
                <a16:creationId xmlns:a16="http://schemas.microsoft.com/office/drawing/2014/main" id="{AF7638EC-7507-4B6D-8FB1-92D3C7106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2" t="1991" r="37236" b="67756"/>
          <a:stretch/>
        </p:blipFill>
        <p:spPr>
          <a:xfrm>
            <a:off x="19142" y="2511219"/>
            <a:ext cx="2156568" cy="4360475"/>
          </a:xfrm>
          <a:prstGeom prst="rect">
            <a:avLst/>
          </a:prstGeom>
        </p:spPr>
      </p:pic>
      <p:grpSp>
        <p:nvGrpSpPr>
          <p:cNvPr id="32" name="Agrupar 31">
            <a:extLst>
              <a:ext uri="{FF2B5EF4-FFF2-40B4-BE49-F238E27FC236}">
                <a16:creationId xmlns:a16="http://schemas.microsoft.com/office/drawing/2014/main" id="{FBB5B8B3-0D6A-4FCA-A535-A8A4F9846424}"/>
              </a:ext>
            </a:extLst>
          </p:cNvPr>
          <p:cNvGrpSpPr/>
          <p:nvPr userDrawn="1"/>
        </p:nvGrpSpPr>
        <p:grpSpPr>
          <a:xfrm>
            <a:off x="0" y="13694"/>
            <a:ext cx="12283440" cy="572032"/>
            <a:chOff x="0" y="-54546"/>
            <a:chExt cx="12283440" cy="572032"/>
          </a:xfrm>
        </p:grpSpPr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4953E71A-8E19-4DFE-AEEB-50EE71F4F69B}"/>
                </a:ext>
              </a:extLst>
            </p:cNvPr>
            <p:cNvGrpSpPr/>
            <p:nvPr userDrawn="1"/>
          </p:nvGrpSpPr>
          <p:grpSpPr>
            <a:xfrm>
              <a:off x="0" y="-54546"/>
              <a:ext cx="9648967" cy="572032"/>
              <a:chOff x="0" y="136525"/>
              <a:chExt cx="12283440" cy="728215"/>
            </a:xfrm>
          </p:grpSpPr>
          <p:pic>
            <p:nvPicPr>
              <p:cNvPr id="17" name="Imagem 16">
                <a:extLst>
                  <a:ext uri="{FF2B5EF4-FFF2-40B4-BE49-F238E27FC236}">
                    <a16:creationId xmlns:a16="http://schemas.microsoft.com/office/drawing/2014/main" id="{BC81EA9A-3597-4793-8C06-E6504639ADE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143" r="16667" b="48819"/>
              <a:stretch/>
            </p:blipFill>
            <p:spPr>
              <a:xfrm>
                <a:off x="0" y="136525"/>
                <a:ext cx="5715000" cy="688387"/>
              </a:xfrm>
              <a:prstGeom prst="rect">
                <a:avLst/>
              </a:prstGeom>
            </p:spPr>
          </p:pic>
          <p:pic>
            <p:nvPicPr>
              <p:cNvPr id="19" name="Imagem 18">
                <a:extLst>
                  <a:ext uri="{FF2B5EF4-FFF2-40B4-BE49-F238E27FC236}">
                    <a16:creationId xmlns:a16="http://schemas.microsoft.com/office/drawing/2014/main" id="{35865F68-D92D-4135-98B2-9B7D926F99E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143" r="16667" b="48819"/>
              <a:stretch/>
            </p:blipFill>
            <p:spPr>
              <a:xfrm>
                <a:off x="5387340" y="163263"/>
                <a:ext cx="5715000" cy="688387"/>
              </a:xfrm>
              <a:prstGeom prst="rect">
                <a:avLst/>
              </a:prstGeom>
            </p:spPr>
          </p:pic>
          <p:pic>
            <p:nvPicPr>
              <p:cNvPr id="20" name="Imagem 19">
                <a:extLst>
                  <a:ext uri="{FF2B5EF4-FFF2-40B4-BE49-F238E27FC236}">
                    <a16:creationId xmlns:a16="http://schemas.microsoft.com/office/drawing/2014/main" id="{82943004-3847-4712-9F51-C3B95021EB5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143" r="78276" b="48819"/>
              <a:stretch/>
            </p:blipFill>
            <p:spPr>
              <a:xfrm>
                <a:off x="10793560" y="176353"/>
                <a:ext cx="1489880" cy="688387"/>
              </a:xfrm>
              <a:prstGeom prst="rect">
                <a:avLst/>
              </a:prstGeom>
            </p:spPr>
          </p:pic>
        </p:grpSp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B285361E-9B5F-4C4A-A619-3BFF2C450C2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43" r="49804" b="48819"/>
            <a:stretch/>
          </p:blipFill>
          <p:spPr>
            <a:xfrm>
              <a:off x="9579299" y="-24834"/>
              <a:ext cx="2704141" cy="540746"/>
            </a:xfrm>
            <a:prstGeom prst="rect">
              <a:avLst/>
            </a:prstGeom>
          </p:spPr>
        </p:pic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D27CADC4-07C3-4913-9F7D-8FA803377C5E}"/>
              </a:ext>
            </a:extLst>
          </p:cNvPr>
          <p:cNvGrpSpPr/>
          <p:nvPr userDrawn="1"/>
        </p:nvGrpSpPr>
        <p:grpSpPr>
          <a:xfrm>
            <a:off x="0" y="6162047"/>
            <a:ext cx="12283440" cy="572032"/>
            <a:chOff x="0" y="-54546"/>
            <a:chExt cx="12283440" cy="572032"/>
          </a:xfrm>
        </p:grpSpPr>
        <p:grpSp>
          <p:nvGrpSpPr>
            <p:cNvPr id="34" name="Agrupar 33">
              <a:extLst>
                <a:ext uri="{FF2B5EF4-FFF2-40B4-BE49-F238E27FC236}">
                  <a16:creationId xmlns:a16="http://schemas.microsoft.com/office/drawing/2014/main" id="{E572258C-2221-4412-A807-B457F2B88857}"/>
                </a:ext>
              </a:extLst>
            </p:cNvPr>
            <p:cNvGrpSpPr/>
            <p:nvPr userDrawn="1"/>
          </p:nvGrpSpPr>
          <p:grpSpPr>
            <a:xfrm>
              <a:off x="0" y="-54546"/>
              <a:ext cx="9648967" cy="572032"/>
              <a:chOff x="0" y="136525"/>
              <a:chExt cx="12283440" cy="728215"/>
            </a:xfrm>
          </p:grpSpPr>
          <p:pic>
            <p:nvPicPr>
              <p:cNvPr id="36" name="Imagem 35">
                <a:extLst>
                  <a:ext uri="{FF2B5EF4-FFF2-40B4-BE49-F238E27FC236}">
                    <a16:creationId xmlns:a16="http://schemas.microsoft.com/office/drawing/2014/main" id="{375CDA4A-4865-4DC5-889A-D87B613E0C7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143" r="16667" b="48819"/>
              <a:stretch/>
            </p:blipFill>
            <p:spPr>
              <a:xfrm>
                <a:off x="0" y="136525"/>
                <a:ext cx="5715000" cy="688387"/>
              </a:xfrm>
              <a:prstGeom prst="rect">
                <a:avLst/>
              </a:prstGeom>
            </p:spPr>
          </p:pic>
          <p:pic>
            <p:nvPicPr>
              <p:cNvPr id="37" name="Imagem 36">
                <a:extLst>
                  <a:ext uri="{FF2B5EF4-FFF2-40B4-BE49-F238E27FC236}">
                    <a16:creationId xmlns:a16="http://schemas.microsoft.com/office/drawing/2014/main" id="{5AD9D75C-C047-4FEF-8DC1-6EA77757017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143" r="16667" b="48819"/>
              <a:stretch/>
            </p:blipFill>
            <p:spPr>
              <a:xfrm>
                <a:off x="5387340" y="163263"/>
                <a:ext cx="5715000" cy="688387"/>
              </a:xfrm>
              <a:prstGeom prst="rect">
                <a:avLst/>
              </a:prstGeom>
            </p:spPr>
          </p:pic>
          <p:pic>
            <p:nvPicPr>
              <p:cNvPr id="38" name="Imagem 37">
                <a:extLst>
                  <a:ext uri="{FF2B5EF4-FFF2-40B4-BE49-F238E27FC236}">
                    <a16:creationId xmlns:a16="http://schemas.microsoft.com/office/drawing/2014/main" id="{329717D2-779B-4EB6-9C59-9D421CC2AA6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143" r="78276" b="48819"/>
              <a:stretch/>
            </p:blipFill>
            <p:spPr>
              <a:xfrm>
                <a:off x="10793560" y="176353"/>
                <a:ext cx="1489880" cy="688387"/>
              </a:xfrm>
              <a:prstGeom prst="rect">
                <a:avLst/>
              </a:prstGeom>
            </p:spPr>
          </p:pic>
        </p:grpSp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4E185F46-AC78-49B5-A9C8-CEE62DD6F44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43" r="49804" b="48819"/>
            <a:stretch/>
          </p:blipFill>
          <p:spPr>
            <a:xfrm>
              <a:off x="9579299" y="-24834"/>
              <a:ext cx="2704141" cy="540746"/>
            </a:xfrm>
            <a:prstGeom prst="rect">
              <a:avLst/>
            </a:prstGeom>
          </p:spPr>
        </p:pic>
      </p:grp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ABA26B-43AA-451E-B085-3D70A5D64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8D4B-646D-4796-B02E-E0F0E60874B1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814018-2378-46B8-A667-E588FA1ED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9C7DF0-77A9-4E2F-B713-C040529FC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51D8-1A1A-432A-BCE5-B73D44DCE973}" type="slidenum">
              <a:rPr lang="pt-BR" smtClean="0"/>
              <a:t>‹nº›</a:t>
            </a:fld>
            <a:endParaRPr lang="pt-BR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E3E57963-01C5-4EA6-9A85-90F98BC604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" t="21123" r="9824" b="26231"/>
          <a:stretch/>
        </p:blipFill>
        <p:spPr>
          <a:xfrm>
            <a:off x="2996441" y="1175656"/>
            <a:ext cx="6555944" cy="4274059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B673846A-8977-46B6-9992-70E4D58FF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3" r="78276" b="48819"/>
          <a:stretch/>
        </p:blipFill>
        <p:spPr>
          <a:xfrm>
            <a:off x="18057926" y="6452"/>
            <a:ext cx="1170340" cy="5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5CEEFA-7C7C-4092-8F8F-E40158658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2524406-C4CF-4056-8F00-BF0EDE265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0DD4F8-F0D0-40F2-9661-338B61E7B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8D4B-646D-4796-B02E-E0F0E60874B1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65AA68-60D7-457D-AE27-19A8ED58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887EDA-616C-4188-8606-49E1A7F49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51D8-1A1A-432A-BCE5-B73D44DCE9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96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935F551-82B2-460E-A8D9-CBE481216F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B4919EB-5781-4151-9932-270F18DCF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0F2364-BB5B-4F07-91AF-51B1A9962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8D4B-646D-4796-B02E-E0F0E60874B1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93F325-0C22-45A8-B743-3402CFFE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91EDFF-8B7A-441C-86C0-3EB58AFF9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51D8-1A1A-432A-BCE5-B73D44DCE9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729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DF4BC62C-0096-4C6D-AF88-1C8EE755C476}"/>
              </a:ext>
            </a:extLst>
          </p:cNvPr>
          <p:cNvGrpSpPr/>
          <p:nvPr userDrawn="1"/>
        </p:nvGrpSpPr>
        <p:grpSpPr>
          <a:xfrm>
            <a:off x="0" y="13694"/>
            <a:ext cx="12283440" cy="572032"/>
            <a:chOff x="0" y="-54546"/>
            <a:chExt cx="12283440" cy="572032"/>
          </a:xfrm>
        </p:grpSpPr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95186801-A6CA-4092-A335-11B86E8BA352}"/>
                </a:ext>
              </a:extLst>
            </p:cNvPr>
            <p:cNvGrpSpPr/>
            <p:nvPr userDrawn="1"/>
          </p:nvGrpSpPr>
          <p:grpSpPr>
            <a:xfrm>
              <a:off x="0" y="-54546"/>
              <a:ext cx="9648967" cy="572032"/>
              <a:chOff x="0" y="136525"/>
              <a:chExt cx="12283440" cy="728215"/>
            </a:xfrm>
          </p:grpSpPr>
          <p:pic>
            <p:nvPicPr>
              <p:cNvPr id="10" name="Imagem 9">
                <a:extLst>
                  <a:ext uri="{FF2B5EF4-FFF2-40B4-BE49-F238E27FC236}">
                    <a16:creationId xmlns:a16="http://schemas.microsoft.com/office/drawing/2014/main" id="{000B4B4C-3287-4DC0-A7B1-154EF6EDB45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143" r="16667" b="48819"/>
              <a:stretch/>
            </p:blipFill>
            <p:spPr>
              <a:xfrm>
                <a:off x="0" y="136525"/>
                <a:ext cx="5715000" cy="688387"/>
              </a:xfrm>
              <a:prstGeom prst="rect">
                <a:avLst/>
              </a:prstGeom>
            </p:spPr>
          </p:pic>
          <p:pic>
            <p:nvPicPr>
              <p:cNvPr id="11" name="Imagem 10">
                <a:extLst>
                  <a:ext uri="{FF2B5EF4-FFF2-40B4-BE49-F238E27FC236}">
                    <a16:creationId xmlns:a16="http://schemas.microsoft.com/office/drawing/2014/main" id="{ACD49D65-CF47-4DA4-95D7-FD948EE89DD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143" r="16667" b="48819"/>
              <a:stretch/>
            </p:blipFill>
            <p:spPr>
              <a:xfrm>
                <a:off x="5387340" y="163263"/>
                <a:ext cx="5715000" cy="688387"/>
              </a:xfrm>
              <a:prstGeom prst="rect">
                <a:avLst/>
              </a:prstGeom>
            </p:spPr>
          </p:pic>
          <p:pic>
            <p:nvPicPr>
              <p:cNvPr id="12" name="Imagem 11">
                <a:extLst>
                  <a:ext uri="{FF2B5EF4-FFF2-40B4-BE49-F238E27FC236}">
                    <a16:creationId xmlns:a16="http://schemas.microsoft.com/office/drawing/2014/main" id="{4BE91109-D329-4BDF-A1D0-8651EBA50F4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143" r="78276" b="48819"/>
              <a:stretch/>
            </p:blipFill>
            <p:spPr>
              <a:xfrm>
                <a:off x="10793560" y="176353"/>
                <a:ext cx="1489880" cy="688387"/>
              </a:xfrm>
              <a:prstGeom prst="rect">
                <a:avLst/>
              </a:prstGeom>
            </p:spPr>
          </p:pic>
        </p:grpSp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F967D617-7427-4050-A087-88BC40D30E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43" r="49804" b="48819"/>
            <a:stretch/>
          </p:blipFill>
          <p:spPr>
            <a:xfrm>
              <a:off x="9579299" y="-24834"/>
              <a:ext cx="2704141" cy="540746"/>
            </a:xfrm>
            <a:prstGeom prst="rect">
              <a:avLst/>
            </a:prstGeom>
          </p:spPr>
        </p:pic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56C740C8-FDE7-4E49-AE14-48DC8EE9A9BF}"/>
              </a:ext>
            </a:extLst>
          </p:cNvPr>
          <p:cNvGrpSpPr/>
          <p:nvPr userDrawn="1"/>
        </p:nvGrpSpPr>
        <p:grpSpPr>
          <a:xfrm>
            <a:off x="88605" y="6285968"/>
            <a:ext cx="12103395" cy="572032"/>
            <a:chOff x="0" y="-54546"/>
            <a:chExt cx="12283440" cy="572032"/>
          </a:xfrm>
        </p:grpSpPr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D16E1283-AC08-4231-9383-925AB1D5DC16}"/>
                </a:ext>
              </a:extLst>
            </p:cNvPr>
            <p:cNvGrpSpPr/>
            <p:nvPr userDrawn="1"/>
          </p:nvGrpSpPr>
          <p:grpSpPr>
            <a:xfrm>
              <a:off x="0" y="-54546"/>
              <a:ext cx="9648967" cy="572032"/>
              <a:chOff x="0" y="136525"/>
              <a:chExt cx="12283440" cy="728215"/>
            </a:xfrm>
          </p:grpSpPr>
          <p:pic>
            <p:nvPicPr>
              <p:cNvPr id="16" name="Imagem 15">
                <a:extLst>
                  <a:ext uri="{FF2B5EF4-FFF2-40B4-BE49-F238E27FC236}">
                    <a16:creationId xmlns:a16="http://schemas.microsoft.com/office/drawing/2014/main" id="{359656AF-EB35-42F8-B3E5-34990606231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143" r="16667" b="48819"/>
              <a:stretch/>
            </p:blipFill>
            <p:spPr>
              <a:xfrm>
                <a:off x="0" y="136525"/>
                <a:ext cx="5715000" cy="688387"/>
              </a:xfrm>
              <a:prstGeom prst="rect">
                <a:avLst/>
              </a:prstGeom>
            </p:spPr>
          </p:pic>
          <p:pic>
            <p:nvPicPr>
              <p:cNvPr id="17" name="Imagem 16">
                <a:extLst>
                  <a:ext uri="{FF2B5EF4-FFF2-40B4-BE49-F238E27FC236}">
                    <a16:creationId xmlns:a16="http://schemas.microsoft.com/office/drawing/2014/main" id="{2FBED1EE-AD89-4546-95EF-23B3EF2BD04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143" r="16667" b="48819"/>
              <a:stretch/>
            </p:blipFill>
            <p:spPr>
              <a:xfrm>
                <a:off x="5387340" y="163263"/>
                <a:ext cx="5715000" cy="688387"/>
              </a:xfrm>
              <a:prstGeom prst="rect">
                <a:avLst/>
              </a:prstGeom>
            </p:spPr>
          </p:pic>
          <p:pic>
            <p:nvPicPr>
              <p:cNvPr id="18" name="Imagem 17">
                <a:extLst>
                  <a:ext uri="{FF2B5EF4-FFF2-40B4-BE49-F238E27FC236}">
                    <a16:creationId xmlns:a16="http://schemas.microsoft.com/office/drawing/2014/main" id="{0D528A81-5FAD-48B6-A239-A9827662254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143" r="78276" b="48819"/>
              <a:stretch/>
            </p:blipFill>
            <p:spPr>
              <a:xfrm>
                <a:off x="10793560" y="176353"/>
                <a:ext cx="1489880" cy="688387"/>
              </a:xfrm>
              <a:prstGeom prst="rect">
                <a:avLst/>
              </a:prstGeom>
            </p:spPr>
          </p:pic>
        </p:grp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CDBECED0-DAAE-4C04-BB4D-ED9CB55BDC5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43" r="49804" b="48819"/>
            <a:stretch/>
          </p:blipFill>
          <p:spPr>
            <a:xfrm>
              <a:off x="9579299" y="-24834"/>
              <a:ext cx="2704141" cy="540746"/>
            </a:xfrm>
            <a:prstGeom prst="rect">
              <a:avLst/>
            </a:prstGeom>
          </p:spPr>
        </p:pic>
      </p:grpSp>
      <p:pic>
        <p:nvPicPr>
          <p:cNvPr id="19" name="Imagem 18">
            <a:extLst>
              <a:ext uri="{FF2B5EF4-FFF2-40B4-BE49-F238E27FC236}">
                <a16:creationId xmlns:a16="http://schemas.microsoft.com/office/drawing/2014/main" id="{04E62FEC-CC6A-4EFA-A073-B179929471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2" t="1991" r="37236" b="67756"/>
          <a:stretch/>
        </p:blipFill>
        <p:spPr>
          <a:xfrm>
            <a:off x="19142" y="4242391"/>
            <a:ext cx="1300379" cy="2629303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D972BED3-086B-442E-BDF7-915D6DFECC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" t="21123" r="9824" b="26231"/>
          <a:stretch/>
        </p:blipFill>
        <p:spPr>
          <a:xfrm>
            <a:off x="299593" y="584152"/>
            <a:ext cx="1945049" cy="126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29CB1D-9C96-4332-B372-3CE037F2E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FF397BF-D90C-4196-AF9D-B85AE5BCE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330203-470B-4ED5-BA67-0F39FFFD4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8D4B-646D-4796-B02E-E0F0E60874B1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46D171-569A-4800-B0C6-AFB529457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4592A9-F0A8-419B-9134-A0212775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51D8-1A1A-432A-BCE5-B73D44DCE9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107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A84D2-2A37-4EA7-B9A5-1BE4B8240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88752C-9738-4414-BFD9-60303BCC6B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C584CE5-4D3B-4146-A94D-C231E3F14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5352502-D03D-4504-8A3D-390B3D3F3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8D4B-646D-4796-B02E-E0F0E60874B1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76C6B5-92DD-4B07-A5C8-5D0643511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2AF775-BEB2-47F2-8D6A-8B733559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51D8-1A1A-432A-BCE5-B73D44DCE9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68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B816E-C7F9-4923-AB9E-D0011C8E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7302DA-1BA7-40A4-BA7E-C4DC5D292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88696DB-9225-42E9-9F0D-FFE5B7AB0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DAA35B1-87AB-4A4F-9350-7E4300503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4BEEA59-8D40-4BF7-977F-6D1F54CF83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7F20548-E52E-49B2-BD07-0D3D323FB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8D4B-646D-4796-B02E-E0F0E60874B1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8297CEF-0DF5-4DE2-A97B-B53779E7A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670DBC5-2A57-442F-950D-39D2CE76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51D8-1A1A-432A-BCE5-B73D44DCE9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316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14DA1F-7246-4E78-BB71-8E6C24AA6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C162F08-4578-42A0-B9A1-B4924F243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8D4B-646D-4796-B02E-E0F0E60874B1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DA4BDE0-C275-489F-BEF9-DDA1B1925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49D0572-3471-42FD-AEDE-162715BD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51D8-1A1A-432A-BCE5-B73D44DCE9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91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94F411B-24E9-422C-8C0D-F17D34EFA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8D4B-646D-4796-B02E-E0F0E60874B1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94CAD75-B831-4E1C-8241-66B9EEBB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EB0383A-7C72-4D06-AAF4-BB702D0E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51D8-1A1A-432A-BCE5-B73D44DCE9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813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FDE699-FC14-4B82-B0E1-B5E1404D3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58684E-2B2F-4B4A-A47E-9B9716B80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029B7DB-AC84-4A6D-9ACB-63501D910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F2EA5EF-629E-46ED-86B9-4A971D4AB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8D4B-646D-4796-B02E-E0F0E60874B1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F396260-D373-4100-A730-51A4A211F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9C0AE6-7FA3-45ED-9759-0736CD3F7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51D8-1A1A-432A-BCE5-B73D44DCE9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11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52B4B-DE2A-4F35-BDAD-00759E73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FC31EED-5AD3-42C7-A812-842E9E1DF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67BCE6A-CFC3-4686-BC05-77901CD65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536FAC0-50C4-49FD-8E1D-9894F2B57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8D4B-646D-4796-B02E-E0F0E60874B1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601F9F5-338D-4971-A81C-62E66D582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7B2C93-766C-4055-8A35-A840AAD6C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51D8-1A1A-432A-BCE5-B73D44DCE9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28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FF88695-4B64-460B-B953-3BE488444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CDDF4E-E03C-4E44-BB5C-A8F6E0624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EA75FE-45D2-40AF-B20C-150A1E949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F8D4B-646D-4796-B02E-E0F0E60874B1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5E2215-7D1C-4BDC-97AB-1DB86C660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273F19-3528-453D-9A82-D43431D88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651D8-1A1A-432A-BCE5-B73D44DCE9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24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camisa&#10;&#10;Descrição gerada automaticamente">
            <a:extLst>
              <a:ext uri="{FF2B5EF4-FFF2-40B4-BE49-F238E27FC236}">
                <a16:creationId xmlns:a16="http://schemas.microsoft.com/office/drawing/2014/main" id="{D7B4721E-5907-FEF9-276D-4F2320E0C9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/>
          <a:stretch/>
        </p:blipFill>
        <p:spPr>
          <a:xfrm>
            <a:off x="7140676" y="5471886"/>
            <a:ext cx="5500915" cy="77651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93C3B64-9A2F-CF8E-9EFE-DF9ED9933543}"/>
              </a:ext>
            </a:extLst>
          </p:cNvPr>
          <p:cNvSpPr txBox="1"/>
          <p:nvPr/>
        </p:nvSpPr>
        <p:spPr>
          <a:xfrm>
            <a:off x="7140676" y="5287220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4">
                    <a:lumMod val="50000"/>
                  </a:schemeClr>
                </a:solidFill>
                <a:latin typeface="Arno Pro" panose="02020502040506020403" pitchFamily="18" charset="0"/>
              </a:rPr>
              <a:t>Apoio:</a:t>
            </a:r>
          </a:p>
        </p:txBody>
      </p:sp>
    </p:spTree>
    <p:extLst>
      <p:ext uri="{BB962C8B-B14F-4D97-AF65-F5344CB8AC3E}">
        <p14:creationId xmlns:p14="http://schemas.microsoft.com/office/powerpoint/2010/main" val="214474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ED889-E23A-4072-BC48-74A50F44F5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94074" y="365125"/>
            <a:ext cx="8259726" cy="132556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FECF70-D61F-4D80-851D-B9E118B9FA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30818" y="1825625"/>
            <a:ext cx="9322981" cy="4351338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673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ED889-E23A-4072-BC48-74A50F44F5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94074" y="365125"/>
            <a:ext cx="8259726" cy="132556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FECF70-D61F-4D80-851D-B9E118B9FA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30818" y="1825625"/>
            <a:ext cx="9322981" cy="4351338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663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ED889-E23A-4072-BC48-74A50F44F5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94074" y="365125"/>
            <a:ext cx="8259726" cy="132556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FECF70-D61F-4D80-851D-B9E118B9FA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30818" y="1825625"/>
            <a:ext cx="9322981" cy="4351338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090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ED889-E23A-4072-BC48-74A50F44F5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94074" y="365125"/>
            <a:ext cx="8259726" cy="132556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FECF70-D61F-4D80-851D-B9E118B9FA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30818" y="1825625"/>
            <a:ext cx="9322981" cy="4351338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59415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2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Arno Pro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Jayne Lima Maciel</dc:creator>
  <cp:lastModifiedBy>Jonathan Lopes</cp:lastModifiedBy>
  <cp:revision>9</cp:revision>
  <dcterms:created xsi:type="dcterms:W3CDTF">2023-05-08T15:03:27Z</dcterms:created>
  <dcterms:modified xsi:type="dcterms:W3CDTF">2023-05-10T15:09:21Z</dcterms:modified>
</cp:coreProperties>
</file>