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4429C-9FF2-4DD4-AD1B-C1F1DD9599F0}" v="7" dt="2023-05-16T21:33:41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" d="100"/>
          <a:sy n="11" d="100"/>
        </p:scale>
        <p:origin x="23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Lopes" userId="9c0e0a4585940811" providerId="LiveId" clId="{E9B4429C-9FF2-4DD4-AD1B-C1F1DD9599F0}"/>
    <pc:docChg chg="undo custSel modSld">
      <pc:chgData name="Jonathan Lopes" userId="9c0e0a4585940811" providerId="LiveId" clId="{E9B4429C-9FF2-4DD4-AD1B-C1F1DD9599F0}" dt="2023-05-16T21:34:35.264" v="155" actId="732"/>
      <pc:docMkLst>
        <pc:docMk/>
      </pc:docMkLst>
      <pc:sldChg chg="addSp delSp modSp mod">
        <pc:chgData name="Jonathan Lopes" userId="9c0e0a4585940811" providerId="LiveId" clId="{E9B4429C-9FF2-4DD4-AD1B-C1F1DD9599F0}" dt="2023-05-16T21:34:35.264" v="155" actId="732"/>
        <pc:sldMkLst>
          <pc:docMk/>
          <pc:sldMk cId="3069842543" sldId="256"/>
        </pc:sldMkLst>
        <pc:spChg chg="add mod">
          <ac:chgData name="Jonathan Lopes" userId="9c0e0a4585940811" providerId="LiveId" clId="{E9B4429C-9FF2-4DD4-AD1B-C1F1DD9599F0}" dt="2023-05-08T14:13:32.742" v="74" actId="207"/>
          <ac:spMkLst>
            <pc:docMk/>
            <pc:sldMk cId="3069842543" sldId="256"/>
            <ac:spMk id="2" creationId="{900D0702-ED51-52F2-B87F-EDFD8F0BC6E5}"/>
          </ac:spMkLst>
        </pc:spChg>
        <pc:spChg chg="add mod">
          <ac:chgData name="Jonathan Lopes" userId="9c0e0a4585940811" providerId="LiveId" clId="{E9B4429C-9FF2-4DD4-AD1B-C1F1DD9599F0}" dt="2023-05-16T21:32:17.064" v="78" actId="1076"/>
          <ac:spMkLst>
            <pc:docMk/>
            <pc:sldMk cId="3069842543" sldId="256"/>
            <ac:spMk id="3" creationId="{2E84B486-2842-C73D-62C1-FE9C427617EF}"/>
          </ac:spMkLst>
        </pc:spChg>
        <pc:spChg chg="add mod">
          <ac:chgData name="Jonathan Lopes" userId="9c0e0a4585940811" providerId="LiveId" clId="{E9B4429C-9FF2-4DD4-AD1B-C1F1DD9599F0}" dt="2023-05-16T21:32:09.861" v="76" actId="1076"/>
          <ac:spMkLst>
            <pc:docMk/>
            <pc:sldMk cId="3069842543" sldId="256"/>
            <ac:spMk id="4" creationId="{442FCF92-56ED-0535-EA9E-AEBD3B7035EF}"/>
          </ac:spMkLst>
        </pc:spChg>
        <pc:spChg chg="add mod">
          <ac:chgData name="Jonathan Lopes" userId="9c0e0a4585940811" providerId="LiveId" clId="{E9B4429C-9FF2-4DD4-AD1B-C1F1DD9599F0}" dt="2023-05-16T21:32:14.177" v="77" actId="1076"/>
          <ac:spMkLst>
            <pc:docMk/>
            <pc:sldMk cId="3069842543" sldId="256"/>
            <ac:spMk id="5" creationId="{B05F341E-1B44-4375-8E20-B715E6F76901}"/>
          </ac:spMkLst>
        </pc:spChg>
        <pc:spChg chg="add mod">
          <ac:chgData name="Jonathan Lopes" userId="9c0e0a4585940811" providerId="LiveId" clId="{E9B4429C-9FF2-4DD4-AD1B-C1F1DD9599F0}" dt="2023-05-16T21:32:06.909" v="75" actId="1076"/>
          <ac:spMkLst>
            <pc:docMk/>
            <pc:sldMk cId="3069842543" sldId="256"/>
            <ac:spMk id="6" creationId="{ED954907-8F62-F52E-F7D0-B12385A5D6F1}"/>
          </ac:spMkLst>
        </pc:spChg>
        <pc:spChg chg="add mod">
          <ac:chgData name="Jonathan Lopes" userId="9c0e0a4585940811" providerId="LiveId" clId="{E9B4429C-9FF2-4DD4-AD1B-C1F1DD9599F0}" dt="2023-05-16T21:32:46.690" v="143" actId="404"/>
          <ac:spMkLst>
            <pc:docMk/>
            <pc:sldMk cId="3069842543" sldId="256"/>
            <ac:spMk id="8" creationId="{C7C3E42A-92E6-3EC9-AACC-B1541121AD64}"/>
          </ac:spMkLst>
        </pc:spChg>
        <pc:picChg chg="del mod">
          <ac:chgData name="Jonathan Lopes" userId="9c0e0a4585940811" providerId="LiveId" clId="{E9B4429C-9FF2-4DD4-AD1B-C1F1DD9599F0}" dt="2023-05-16T21:32:58.495" v="144" actId="478"/>
          <ac:picMkLst>
            <pc:docMk/>
            <pc:sldMk cId="3069842543" sldId="256"/>
            <ac:picMk id="7" creationId="{9C533A63-27D8-EDB0-59D6-26E830423D7A}"/>
          </ac:picMkLst>
        </pc:picChg>
        <pc:picChg chg="add mod ord modCrop">
          <ac:chgData name="Jonathan Lopes" userId="9c0e0a4585940811" providerId="LiveId" clId="{E9B4429C-9FF2-4DD4-AD1B-C1F1DD9599F0}" dt="2023-05-16T21:34:35.264" v="155" actId="732"/>
          <ac:picMkLst>
            <pc:docMk/>
            <pc:sldMk cId="3069842543" sldId="256"/>
            <ac:picMk id="10" creationId="{79B72C7E-6644-00B7-07F4-029F562957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73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77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99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57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4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02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88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64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23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32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4236D-D0DA-420C-B4F8-93C0A256B16F}" type="datetimeFigureOut">
              <a:rPr lang="pt-BR" smtClean="0"/>
              <a:t>16/05/2023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B989-1AF9-494A-A376-81AD0FF6D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4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adrão do plano de fundo&#10;&#10;Descrição gerada automaticamente">
            <a:extLst>
              <a:ext uri="{FF2B5EF4-FFF2-40B4-BE49-F238E27FC236}">
                <a16:creationId xmlns:a16="http://schemas.microsoft.com/office/drawing/2014/main" id="{79B72C7E-6644-00B7-07F4-029F56295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 b="9715"/>
          <a:stretch/>
        </p:blipFill>
        <p:spPr>
          <a:xfrm>
            <a:off x="0" y="0"/>
            <a:ext cx="32399288" cy="432006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0D0702-ED51-52F2-B87F-EDFD8F0BC6E5}"/>
              </a:ext>
            </a:extLst>
          </p:cNvPr>
          <p:cNvSpPr txBox="1"/>
          <p:nvPr/>
        </p:nvSpPr>
        <p:spPr>
          <a:xfrm>
            <a:off x="1188720" y="11430000"/>
            <a:ext cx="30083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84B486-2842-C73D-62C1-FE9C427617EF}"/>
              </a:ext>
            </a:extLst>
          </p:cNvPr>
          <p:cNvSpPr txBox="1"/>
          <p:nvPr/>
        </p:nvSpPr>
        <p:spPr>
          <a:xfrm>
            <a:off x="1188720" y="16253874"/>
            <a:ext cx="1501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2FCF92-56ED-0535-EA9E-AEBD3B7035EF}"/>
              </a:ext>
            </a:extLst>
          </p:cNvPr>
          <p:cNvSpPr txBox="1"/>
          <p:nvPr/>
        </p:nvSpPr>
        <p:spPr>
          <a:xfrm>
            <a:off x="1250632" y="26866932"/>
            <a:ext cx="1501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5F341E-1B44-4375-8E20-B715E6F76901}"/>
              </a:ext>
            </a:extLst>
          </p:cNvPr>
          <p:cNvSpPr txBox="1"/>
          <p:nvPr/>
        </p:nvSpPr>
        <p:spPr>
          <a:xfrm>
            <a:off x="16261556" y="16253875"/>
            <a:ext cx="1501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954907-8F62-F52E-F7D0-B12385A5D6F1}"/>
              </a:ext>
            </a:extLst>
          </p:cNvPr>
          <p:cNvSpPr txBox="1"/>
          <p:nvPr/>
        </p:nvSpPr>
        <p:spPr>
          <a:xfrm>
            <a:off x="16261556" y="26866932"/>
            <a:ext cx="1501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C3E42A-92E6-3EC9-AACC-B1541121AD64}"/>
              </a:ext>
            </a:extLst>
          </p:cNvPr>
          <p:cNvSpPr txBox="1"/>
          <p:nvPr/>
        </p:nvSpPr>
        <p:spPr>
          <a:xfrm>
            <a:off x="16199644" y="13380271"/>
            <a:ext cx="1501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Nome dos autores e filiação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069842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</TotalTime>
  <Words>11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Jonathan Lopes</dc:creator>
  <cp:lastModifiedBy>Jonathan Lopes</cp:lastModifiedBy>
  <cp:revision>1</cp:revision>
  <dcterms:created xsi:type="dcterms:W3CDTF">2023-05-08T14:00:20Z</dcterms:created>
  <dcterms:modified xsi:type="dcterms:W3CDTF">2023-05-16T21:34:42Z</dcterms:modified>
</cp:coreProperties>
</file>